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1.xml"/><Relationship Id="rId1" Type="http://schemas.openxmlformats.org/officeDocument/2006/relationships/audio" Target="NUL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1.xml"/><Relationship Id="rId1" Type="http://schemas.openxmlformats.org/officeDocument/2006/relationships/audio" Target="NUL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1.xml"/><Relationship Id="rId1" Type="http://schemas.openxmlformats.org/officeDocument/2006/relationships/audio" Target="NUL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1.xml"/><Relationship Id="rId1" Type="http://schemas.openxmlformats.org/officeDocument/2006/relationships/audio" Target="NUL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1.xml"/><Relationship Id="rId1" Type="http://schemas.openxmlformats.org/officeDocument/2006/relationships/audio" Target="NUL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1.xml"/><Relationship Id="rId1" Type="http://schemas.openxmlformats.org/officeDocument/2006/relationships/audio" Target="NUL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1.xml"/><Relationship Id="rId1" Type="http://schemas.openxmlformats.org/officeDocument/2006/relationships/audio" Target="NUL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1.xml"/><Relationship Id="rId1" Type="http://schemas.openxmlformats.org/officeDocument/2006/relationships/audio" Target="NUL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1.xml"/><Relationship Id="rId1" Type="http://schemas.openxmlformats.org/officeDocument/2006/relationships/audio" Target="NUL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1.xml"/><Relationship Id="rId1" Type="http://schemas.openxmlformats.org/officeDocument/2006/relationships/audio" Target="NUL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1.xml"/><Relationship Id="rId1" Type="http://schemas.openxmlformats.org/officeDocument/2006/relationships/audio" Target="NUL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C893-FF14-4192-8ABE-2333D78D8099}" type="datetimeFigureOut">
              <a:rPr lang="fr-FR" smtClean="0"/>
              <a:pPr/>
              <a:t>29/06/2017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9F2E-2A34-47FC-93A6-96EBFCB56DD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95929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3" name="Traditional_Muay_Thai_Music.wav"/>
          </p:stSnd>
        </p:sndAc>
      </p:transition>
    </mc:Choice>
    <mc:Fallback>
      <p:transition spd="med">
        <p:fade/>
        <p:sndAc>
          <p:stSnd>
            <p:snd r:embed="rId1" name="Traditional_Muay_Thai_Music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C893-FF14-4192-8ABE-2333D78D8099}" type="datetimeFigureOut">
              <a:rPr lang="fr-FR" smtClean="0"/>
              <a:pPr/>
              <a:t>29/06/2017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9F2E-2A34-47FC-93A6-96EBFCB56DD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9441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3" name="Traditional_Muay_Thai_Music.wav"/>
          </p:stSnd>
        </p:sndAc>
      </p:transition>
    </mc:Choice>
    <mc:Fallback>
      <p:transition spd="med">
        <p:fade/>
        <p:sndAc>
          <p:stSnd>
            <p:snd r:embed="rId1" name="Traditional_Muay_Thai_Music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C893-FF14-4192-8ABE-2333D78D8099}" type="datetimeFigureOut">
              <a:rPr lang="fr-FR" smtClean="0"/>
              <a:pPr/>
              <a:t>29/06/2017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9F2E-2A34-47FC-93A6-96EBFCB56DD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13057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3" name="Traditional_Muay_Thai_Music.wav"/>
          </p:stSnd>
        </p:sndAc>
      </p:transition>
    </mc:Choice>
    <mc:Fallback>
      <p:transition spd="med">
        <p:fade/>
        <p:sndAc>
          <p:stSnd>
            <p:snd r:embed="rId1" name="Traditional_Muay_Thai_Music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C893-FF14-4192-8ABE-2333D78D8099}" type="datetimeFigureOut">
              <a:rPr lang="fr-FR" smtClean="0"/>
              <a:pPr/>
              <a:t>29/06/2017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9F2E-2A34-47FC-93A6-96EBFCB56DD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91530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3" name="Traditional_Muay_Thai_Music.wav"/>
          </p:stSnd>
        </p:sndAc>
      </p:transition>
    </mc:Choice>
    <mc:Fallback>
      <p:transition spd="med">
        <p:fade/>
        <p:sndAc>
          <p:stSnd>
            <p:snd r:embed="rId1" name="Traditional_Muay_Thai_Music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C893-FF14-4192-8ABE-2333D78D8099}" type="datetimeFigureOut">
              <a:rPr lang="fr-FR" smtClean="0"/>
              <a:pPr/>
              <a:t>29/06/2017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9F2E-2A34-47FC-93A6-96EBFCB56DD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74578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3" name="Traditional_Muay_Thai_Music.wav"/>
          </p:stSnd>
        </p:sndAc>
      </p:transition>
    </mc:Choice>
    <mc:Fallback>
      <p:transition spd="med">
        <p:fade/>
        <p:sndAc>
          <p:stSnd>
            <p:snd r:embed="rId1" name="Traditional_Muay_Thai_Music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C893-FF14-4192-8ABE-2333D78D8099}" type="datetimeFigureOut">
              <a:rPr lang="fr-FR" smtClean="0"/>
              <a:pPr/>
              <a:t>29/06/2017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9F2E-2A34-47FC-93A6-96EBFCB56DD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02143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3" name="Traditional_Muay_Thai_Music.wav"/>
          </p:stSnd>
        </p:sndAc>
      </p:transition>
    </mc:Choice>
    <mc:Fallback>
      <p:transition spd="med">
        <p:fade/>
        <p:sndAc>
          <p:stSnd>
            <p:snd r:embed="rId1" name="Traditional_Muay_Thai_Music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C893-FF14-4192-8ABE-2333D78D8099}" type="datetimeFigureOut">
              <a:rPr lang="fr-FR" smtClean="0"/>
              <a:pPr/>
              <a:t>29/06/2017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9F2E-2A34-47FC-93A6-96EBFCB56DD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12067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3" name="Traditional_Muay_Thai_Music.wav"/>
          </p:stSnd>
        </p:sndAc>
      </p:transition>
    </mc:Choice>
    <mc:Fallback>
      <p:transition spd="med">
        <p:fade/>
        <p:sndAc>
          <p:stSnd>
            <p:snd r:embed="rId1" name="Traditional_Muay_Thai_Music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C893-FF14-4192-8ABE-2333D78D8099}" type="datetimeFigureOut">
              <a:rPr lang="fr-FR" smtClean="0"/>
              <a:pPr/>
              <a:t>29/06/2017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9F2E-2A34-47FC-93A6-96EBFCB56DD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54473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3" name="Traditional_Muay_Thai_Music.wav"/>
          </p:stSnd>
        </p:sndAc>
      </p:transition>
    </mc:Choice>
    <mc:Fallback>
      <p:transition spd="med">
        <p:fade/>
        <p:sndAc>
          <p:stSnd>
            <p:snd r:embed="rId1" name="Traditional_Muay_Thai_Music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C893-FF14-4192-8ABE-2333D78D8099}" type="datetimeFigureOut">
              <a:rPr lang="fr-FR" smtClean="0"/>
              <a:pPr/>
              <a:t>29/06/2017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9F2E-2A34-47FC-93A6-96EBFCB56DD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9289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3" name="Traditional_Muay_Thai_Music.wav"/>
          </p:stSnd>
        </p:sndAc>
      </p:transition>
    </mc:Choice>
    <mc:Fallback>
      <p:transition spd="med">
        <p:fade/>
        <p:sndAc>
          <p:stSnd>
            <p:snd r:embed="rId1" name="Traditional_Muay_Thai_Music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C893-FF14-4192-8ABE-2333D78D8099}" type="datetimeFigureOut">
              <a:rPr lang="fr-FR" smtClean="0"/>
              <a:pPr/>
              <a:t>29/06/2017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9F2E-2A34-47FC-93A6-96EBFCB56DD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35236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3" name="Traditional_Muay_Thai_Music.wav"/>
          </p:stSnd>
        </p:sndAc>
      </p:transition>
    </mc:Choice>
    <mc:Fallback>
      <p:transition spd="med">
        <p:fade/>
        <p:sndAc>
          <p:stSnd>
            <p:snd r:embed="rId1" name="Traditional_Muay_Thai_Music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C893-FF14-4192-8ABE-2333D78D8099}" type="datetimeFigureOut">
              <a:rPr lang="fr-FR" smtClean="0"/>
              <a:pPr/>
              <a:t>29/06/2017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9F2E-2A34-47FC-93A6-96EBFCB56DD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7856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3" name="Traditional_Muay_Thai_Music.wav"/>
          </p:stSnd>
        </p:sndAc>
      </p:transition>
    </mc:Choice>
    <mc:Fallback>
      <p:transition spd="med">
        <p:fade/>
        <p:sndAc>
          <p:stSnd>
            <p:snd r:embed="rId1" name="Traditional_Muay_Thai_Music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NUL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NUL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1C893-FF14-4192-8ABE-2333D78D8099}" type="datetimeFigureOut">
              <a:rPr lang="fr-FR" smtClean="0"/>
              <a:pPr/>
              <a:t>29/06/2017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49F2E-2A34-47FC-93A6-96EBFCB56DD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1066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14" name="Traditional_Muay_Thai_Music.wav"/>
          </p:stSnd>
        </p:sndAc>
      </p:transition>
    </mc:Choice>
    <mc:Fallback>
      <p:transition spd="med">
        <p:fade/>
        <p:sndAc>
          <p:stSnd>
            <p:snd r:embed="rId13" name="Traditional_Muay_Thai_Music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NULL"/><Relationship Id="rId1" Type="http://schemas.openxmlformats.org/officeDocument/2006/relationships/slideLayout" Target="../slideLayouts/slideLayout1.xml"/><Relationship Id="rId6" Type="http://schemas.openxmlformats.org/officeDocument/2006/relationships/audio" Target="NUL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NULL"/><Relationship Id="rId1" Type="http://schemas.openxmlformats.org/officeDocument/2006/relationships/slideLayout" Target="../slideLayouts/slideLayout2.xml"/><Relationship Id="rId6" Type="http://schemas.openxmlformats.org/officeDocument/2006/relationships/audio" Target="NULL"/><Relationship Id="rId5" Type="http://schemas.openxmlformats.org/officeDocument/2006/relationships/image" Target="../media/image5.png"/><Relationship Id="rId4" Type="http://schemas.openxmlformats.org/officeDocument/2006/relationships/hyperlink" Target="https://www.google.fr/url?sa=i&amp;rct=j&amp;q=&amp;esrc=s&amp;source=images&amp;cd=&amp;cad=rja&amp;uact=8&amp;ved=0ahUKEwjIooCv89vUAhWHKVAKHaHACT4QjRwIBw&amp;url=http://reflectim.fr/thailande-carte-du-monde/&amp;psig=AFQjCNHEdJVRrR4ziiYOm2g20Fb3e9P-Ig&amp;ust=1498579912054481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audio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audio" Target="NULL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audio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audio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NULL"/><Relationship Id="rId1" Type="http://schemas.openxmlformats.org/officeDocument/2006/relationships/slideLayout" Target="../slideLayouts/slideLayout2.xml"/><Relationship Id="rId6" Type="http://schemas.openxmlformats.org/officeDocument/2006/relationships/audio" Target="NULL"/><Relationship Id="rId5" Type="http://schemas.openxmlformats.org/officeDocument/2006/relationships/image" Target="../media/image18.jpeg"/><Relationship Id="rId4" Type="http://schemas.openxmlformats.org/officeDocument/2006/relationships/hyperlink" Target="https://youtu.be/cKZFpLs3eB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NULL"/><Relationship Id="rId1" Type="http://schemas.openxmlformats.org/officeDocument/2006/relationships/slideLayout" Target="../slideLayouts/slideLayout2.xml"/><Relationship Id="rId5" Type="http://schemas.openxmlformats.org/officeDocument/2006/relationships/audio" Target="NUL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39139" y="-36590"/>
            <a:ext cx="9144000" cy="2387600"/>
          </a:xfrm>
        </p:spPr>
        <p:txBody>
          <a:bodyPr>
            <a:normAutofit/>
          </a:bodyPr>
          <a:lstStyle/>
          <a:p>
            <a:r>
              <a:rPr lang="fr-FR" sz="8000" dirty="0" smtClean="0">
                <a:solidFill>
                  <a:srgbClr val="FF0000"/>
                </a:solidFill>
              </a:rPr>
              <a:t>  La Boxe Thaï   </a:t>
            </a:r>
            <a:endParaRPr lang="fr-FR" sz="8000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30615" y="2440402"/>
            <a:ext cx="9144000" cy="16557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r-FR" dirty="0" smtClean="0"/>
              <a:t>                                  </a:t>
            </a:r>
            <a:r>
              <a:rPr lang="fr-FR" sz="4000" dirty="0" smtClean="0">
                <a:solidFill>
                  <a:srgbClr val="FF0000"/>
                </a:solidFill>
              </a:rPr>
              <a:t>Ou </a:t>
            </a:r>
            <a:r>
              <a:rPr lang="fr-FR" sz="4000" dirty="0" err="1">
                <a:solidFill>
                  <a:srgbClr val="FF0000"/>
                </a:solidFill>
              </a:rPr>
              <a:t>M</a:t>
            </a:r>
            <a:r>
              <a:rPr lang="fr-FR" sz="4000" dirty="0" err="1" smtClean="0">
                <a:solidFill>
                  <a:srgbClr val="FF0000"/>
                </a:solidFill>
              </a:rPr>
              <a:t>uay</a:t>
            </a:r>
            <a:r>
              <a:rPr lang="fr-FR" sz="4000" dirty="0" smtClean="0">
                <a:solidFill>
                  <a:srgbClr val="FF0000"/>
                </a:solidFill>
              </a:rPr>
              <a:t> Thaï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588" y="323192"/>
            <a:ext cx="2791102" cy="37368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8558" y="3612586"/>
            <a:ext cx="4066057" cy="303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84807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prestige"/>
        <p:sndAc>
          <p:stSnd>
            <p:snd r:embed="rId6" name="Traditional_Muay_Thai_Music.wav"/>
          </p:stSnd>
        </p:sndAc>
      </p:transition>
    </mc:Choice>
    <mc:Fallback>
      <p:transition spd="slow">
        <p:fade/>
        <p:sndAc>
          <p:stSnd>
            <p:snd r:embed="rId2" name="Traditional_Muay_Thai_Music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8130" y="1042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0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Les origines</a:t>
            </a:r>
            <a:endParaRPr lang="fr-FR" sz="50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443276" y="1404551"/>
            <a:ext cx="7924638" cy="1226775"/>
          </a:xfrm>
        </p:spPr>
        <p:txBody>
          <a:bodyPr/>
          <a:lstStyle/>
          <a:p>
            <a:pPr algn="ctr"/>
            <a:r>
              <a:rPr lang="fr-FR" sz="3500" dirty="0" smtClean="0">
                <a:solidFill>
                  <a:schemeClr val="bg1"/>
                </a:solidFill>
              </a:rPr>
              <a:t>La boxe thaï vient de la Thaïlande</a:t>
            </a:r>
          </a:p>
          <a:p>
            <a:pPr algn="ctr"/>
            <a:endParaRPr lang="fr-FR" dirty="0" smtClean="0"/>
          </a:p>
          <a:p>
            <a:endParaRPr lang="fr-FR" dirty="0"/>
          </a:p>
        </p:txBody>
      </p:sp>
      <p:pic>
        <p:nvPicPr>
          <p:cNvPr id="1026" name="Picture 2" descr="Résultat de recherche d'images pour &quot;carte thailande monde&quot;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9956" y="-46468"/>
            <a:ext cx="5679482" cy="265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141758" y="6137910"/>
            <a:ext cx="4297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Maison d’entrainement</a:t>
            </a:r>
            <a:endParaRPr lang="fr-FR" sz="3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1748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flash/>
        <p:sndAc>
          <p:stSnd>
            <p:snd r:embed="rId6" name="Traditional_Muay_Thai_Music.wav"/>
          </p:stSnd>
        </p:sndAc>
      </p:transition>
    </mc:Choice>
    <mc:Fallback>
      <p:transition spd="slow">
        <p:fade/>
        <p:sndAc>
          <p:stSnd>
            <p:snd r:embed="rId2" name="Traditional_Muay_Thai_Music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i="1" u="sng" dirty="0" smtClean="0">
                <a:solidFill>
                  <a:srgbClr val="00B050"/>
                </a:solidFill>
              </a:rPr>
              <a:t>LES EQUIPEMENTS </a:t>
            </a:r>
            <a:endParaRPr lang="fr-FR" b="1" i="1" u="sng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2060" y="3204076"/>
            <a:ext cx="10401740" cy="2972886"/>
          </a:xfrm>
        </p:spPr>
        <p:txBody>
          <a:bodyPr/>
          <a:lstStyle/>
          <a:p>
            <a:r>
              <a:rPr lang="fr-FR" u="sng" dirty="0" smtClean="0"/>
              <a:t>Equipement pour s’entrainer</a:t>
            </a:r>
          </a:p>
          <a:p>
            <a:r>
              <a:rPr lang="fr-FR" sz="2000" dirty="0" smtClean="0"/>
              <a:t>le gants                                   les protèges tibia            les chevillières           les mitaines</a:t>
            </a:r>
            <a:br>
              <a:rPr lang="fr-FR" sz="2000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060" y="4185360"/>
            <a:ext cx="2271987" cy="170399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7914" y="4077610"/>
            <a:ext cx="2120673" cy="190757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9901" y="4039175"/>
            <a:ext cx="2222939" cy="22229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9190" y="4077610"/>
            <a:ext cx="1522686" cy="15226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87536">
            <a:off x="8324192" y="301762"/>
            <a:ext cx="3275713" cy="283895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03275">
            <a:off x="420414" y="480233"/>
            <a:ext cx="2922318" cy="219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1301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10" name="Traditional_Muay_Thai_Music.wav"/>
          </p:stSnd>
        </p:sndAc>
      </p:transition>
    </mc:Choice>
    <mc:Fallback>
      <p:transition spd="slow">
        <p:fade/>
        <p:sndAc>
          <p:stSnd>
            <p:snd r:embed="rId2" name="Traditional_Muay_Thai_Music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0848" y="333156"/>
            <a:ext cx="11027980" cy="5836416"/>
          </a:xfrm>
        </p:spPr>
        <p:txBody>
          <a:bodyPr/>
          <a:lstStyle/>
          <a:p>
            <a:r>
              <a:rPr lang="fr-FR" u="sng" dirty="0" smtClean="0"/>
              <a:t>Les équipements pour les combats (ou </a:t>
            </a:r>
            <a:r>
              <a:rPr lang="fr-FR" u="sng" dirty="0" err="1" smtClean="0"/>
              <a:t>sparing</a:t>
            </a:r>
            <a:r>
              <a:rPr lang="fr-FR" u="sng" dirty="0" smtClean="0"/>
              <a:t>)</a:t>
            </a:r>
          </a:p>
          <a:p>
            <a:r>
              <a:rPr lang="fr-FR" sz="2000" dirty="0" smtClean="0"/>
              <a:t>Les protèges dents                       une coquille                   le casque de protection (enfants)</a:t>
            </a:r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r>
              <a:rPr lang="fr-FR" sz="2000" dirty="0" smtClean="0"/>
              <a:t>Le plastron                                      les protèges coudes</a:t>
            </a: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682" y="1314835"/>
            <a:ext cx="1936529" cy="19365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8979" y="1156138"/>
            <a:ext cx="2227443" cy="19490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7436" y="1247775"/>
            <a:ext cx="1857375" cy="18573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682" y="3878448"/>
            <a:ext cx="2286000" cy="206502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9979" y="3878448"/>
            <a:ext cx="2136227" cy="193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5213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fracture"/>
        <p:sndAc>
          <p:stSnd>
            <p:snd r:embed="rId9" name="Traditional_Muay_Thai_Music.wav"/>
          </p:stSnd>
        </p:sndAc>
      </p:transition>
    </mc:Choice>
    <mc:Fallback>
      <p:transition spd="slow">
        <p:fade/>
        <p:sndAc>
          <p:stSnd>
            <p:snd r:embed="rId2" name="Traditional_Muay_Thai_Music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i="1" u="sng" dirty="0" smtClean="0"/>
              <a:t>Mes entrainements </a:t>
            </a:r>
            <a:endParaRPr lang="fr-FR" b="1" i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vais à la boxe 2 fois par semaine, depuis 3 ans,</a:t>
            </a:r>
          </a:p>
          <a:p>
            <a:r>
              <a:rPr lang="fr-FR" dirty="0" smtClean="0"/>
              <a:t>Au début et à la fin du cours du cours, on salut le prof,  </a:t>
            </a:r>
            <a:endParaRPr lang="fr-FR" dirty="0"/>
          </a:p>
          <a:p>
            <a:r>
              <a:rPr lang="fr-FR" dirty="0" smtClean="0"/>
              <a:t> j’apprends les différentes choses: </a:t>
            </a:r>
            <a:r>
              <a:rPr lang="fr-FR" dirty="0" smtClean="0">
                <a:solidFill>
                  <a:srgbClr val="FF0000"/>
                </a:solidFill>
              </a:rPr>
              <a:t>DEMONSTRATION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* attaques: pour donner un coup,</a:t>
            </a:r>
            <a:br>
              <a:rPr lang="fr-FR" dirty="0" smtClean="0"/>
            </a:br>
            <a:r>
              <a:rPr lang="fr-FR" dirty="0" smtClean="0"/>
              <a:t>	* esquives: pour éviter un coup,</a:t>
            </a:r>
            <a:br>
              <a:rPr lang="fr-FR" dirty="0" smtClean="0"/>
            </a:br>
            <a:r>
              <a:rPr lang="fr-FR" dirty="0" smtClean="0"/>
              <a:t>	* protection: pour se protéger des coups,</a:t>
            </a:r>
            <a:endParaRPr lang="fr-FR" dirty="0" smtClean="0">
              <a:solidFill>
                <a:srgbClr val="00B050"/>
              </a:solidFill>
            </a:endParaRPr>
          </a:p>
          <a:p>
            <a:r>
              <a:rPr lang="fr-FR" dirty="0" smtClean="0">
                <a:solidFill>
                  <a:srgbClr val="00B050"/>
                </a:solidFill>
                <a:hlinkClick r:id="rId4"/>
              </a:rPr>
              <a:t>https://youtu.be/cKZFpLs3eBM</a:t>
            </a:r>
            <a:r>
              <a:rPr lang="fr-FR" dirty="0" smtClean="0">
                <a:solidFill>
                  <a:srgbClr val="00B050"/>
                </a:solidFill>
              </a:rPr>
              <a:t>   </a:t>
            </a:r>
            <a:r>
              <a:rPr lang="fr-FR" dirty="0" smtClean="0"/>
              <a:t>vidéo sur une explication d’un cours enfants (5,21 min)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4893" y="317065"/>
            <a:ext cx="2285308" cy="301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3524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  <p:sndAc>
          <p:stSnd>
            <p:snd r:embed="rId6" name="Traditional_Muay_Thai_Music.wav"/>
          </p:stSnd>
        </p:sndAc>
      </p:transition>
    </mc:Choice>
    <mc:Fallback>
      <p:transition spd="slow">
        <p:checker/>
        <p:sndAc>
          <p:stSnd>
            <p:snd r:embed="rId2" name="Traditional_Muay_Thai_Music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5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de m’avoir écouté</a:t>
            </a:r>
            <a:endParaRPr lang="fr-FR" sz="55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203756"/>
            <a:ext cx="10515600" cy="4277054"/>
          </a:xfrm>
        </p:spPr>
      </p:pic>
    </p:spTree>
    <p:extLst>
      <p:ext uri="{BB962C8B-B14F-4D97-AF65-F5344CB8AC3E}">
        <p14:creationId xmlns:p14="http://schemas.microsoft.com/office/powerpoint/2010/main" xmlns="" val="116580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arp dir="in"/>
        <p:sndAc>
          <p:stSnd>
            <p:snd r:embed="rId5" name="Traditional_Muay_Thai_Music.wav"/>
          </p:stSnd>
        </p:sndAc>
      </p:transition>
    </mc:Choice>
    <mc:Fallback>
      <p:transition spd="slow">
        <p:fade/>
        <p:sndAc>
          <p:stSnd>
            <p:snd r:embed="rId2" name="Traditional_Muay_Thai_Music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102</Words>
  <Application>Microsoft Office PowerPoint</Application>
  <PresentationFormat>Personnalisé</PresentationFormat>
  <Paragraphs>23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  La Boxe Thaï   </vt:lpstr>
      <vt:lpstr>Les origines</vt:lpstr>
      <vt:lpstr>LES EQUIPEMENTS </vt:lpstr>
      <vt:lpstr>Diapositive 4</vt:lpstr>
      <vt:lpstr>Mes entrainements </vt:lpstr>
      <vt:lpstr>Merci de m’avoir écouté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Boxe Thaï</dc:title>
  <dc:creator>sonia mousset</dc:creator>
  <cp:lastModifiedBy>Utilisateur</cp:lastModifiedBy>
  <cp:revision>13</cp:revision>
  <dcterms:created xsi:type="dcterms:W3CDTF">2017-06-26T16:12:20Z</dcterms:created>
  <dcterms:modified xsi:type="dcterms:W3CDTF">2017-06-29T09:34:02Z</dcterms:modified>
</cp:coreProperties>
</file>